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4" r:id="rId4"/>
    <p:sldId id="282" r:id="rId5"/>
    <p:sldId id="275" r:id="rId6"/>
    <p:sldId id="273" r:id="rId7"/>
    <p:sldId id="278" r:id="rId8"/>
    <p:sldId id="279" r:id="rId9"/>
    <p:sldId id="280" r:id="rId10"/>
    <p:sldId id="263" r:id="rId11"/>
    <p:sldId id="281" r:id="rId12"/>
    <p:sldId id="265" r:id="rId13"/>
    <p:sldId id="270" r:id="rId14"/>
    <p:sldId id="283" r:id="rId15"/>
    <p:sldId id="267" r:id="rId16"/>
    <p:sldId id="266" r:id="rId17"/>
    <p:sldId id="272" r:id="rId18"/>
    <p:sldId id="26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FRENCH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ART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MUSIC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box"/>
        <c:axId val="72297472"/>
        <c:axId val="73679616"/>
        <c:axId val="0"/>
      </c:bar3DChart>
      <c:catAx>
        <c:axId val="72297472"/>
        <c:scaling>
          <c:orientation val="minMax"/>
        </c:scaling>
        <c:delete val="1"/>
        <c:axPos val="b"/>
        <c:tickLblPos val="none"/>
        <c:crossAx val="73679616"/>
        <c:crosses val="autoZero"/>
        <c:auto val="1"/>
        <c:lblAlgn val="ctr"/>
        <c:lblOffset val="100"/>
      </c:catAx>
      <c:valAx>
        <c:axId val="73679616"/>
        <c:scaling>
          <c:orientation val="minMax"/>
        </c:scaling>
        <c:axPos val="l"/>
        <c:majorGridlines/>
        <c:numFmt formatCode="General" sourceLinked="1"/>
        <c:tickLblPos val="nextTo"/>
        <c:crossAx val="722974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E82BB7-D47D-4FE9-9BFB-F89482E32D7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1B38918-3D65-4E28-9C6D-758E839C271F}">
      <dgm:prSet phldrT="[Text]"/>
      <dgm:spPr/>
      <dgm:t>
        <a:bodyPr/>
        <a:lstStyle/>
        <a:p>
          <a:r>
            <a:rPr lang="en-GB" dirty="0" smtClean="0"/>
            <a:t>1</a:t>
          </a:r>
          <a:endParaRPr lang="en-GB" dirty="0"/>
        </a:p>
      </dgm:t>
    </dgm:pt>
    <dgm:pt modelId="{7209BF9F-3159-4844-9CCF-1BB0718F847B}" type="parTrans" cxnId="{A1FCC6D7-313E-4416-AF7D-0440A764FD36}">
      <dgm:prSet/>
      <dgm:spPr/>
      <dgm:t>
        <a:bodyPr/>
        <a:lstStyle/>
        <a:p>
          <a:endParaRPr lang="en-GB"/>
        </a:p>
      </dgm:t>
    </dgm:pt>
    <dgm:pt modelId="{D2051EF8-ACD4-413D-B5BD-547085D0A368}" type="sibTrans" cxnId="{A1FCC6D7-313E-4416-AF7D-0440A764FD36}">
      <dgm:prSet/>
      <dgm:spPr/>
      <dgm:t>
        <a:bodyPr/>
        <a:lstStyle/>
        <a:p>
          <a:endParaRPr lang="en-GB"/>
        </a:p>
      </dgm:t>
    </dgm:pt>
    <dgm:pt modelId="{B0FFA4B8-3512-4C89-88CD-E84C4DD4DFD8}">
      <dgm:prSet phldrT="[Text]"/>
      <dgm:spPr/>
      <dgm:t>
        <a:bodyPr/>
        <a:lstStyle/>
        <a:p>
          <a:r>
            <a:rPr lang="en-GB" dirty="0" smtClean="0"/>
            <a:t>ART</a:t>
          </a:r>
          <a:endParaRPr lang="en-GB" dirty="0"/>
        </a:p>
      </dgm:t>
    </dgm:pt>
    <dgm:pt modelId="{CB21CBF3-FAB1-4506-AF3C-3BF48C746290}" type="parTrans" cxnId="{696F97C6-6380-4C6D-9759-B36817D124CE}">
      <dgm:prSet/>
      <dgm:spPr/>
      <dgm:t>
        <a:bodyPr/>
        <a:lstStyle/>
        <a:p>
          <a:endParaRPr lang="en-GB"/>
        </a:p>
      </dgm:t>
    </dgm:pt>
    <dgm:pt modelId="{6F545688-7F84-47FA-A4BC-295018762170}" type="sibTrans" cxnId="{696F97C6-6380-4C6D-9759-B36817D124CE}">
      <dgm:prSet/>
      <dgm:spPr/>
      <dgm:t>
        <a:bodyPr/>
        <a:lstStyle/>
        <a:p>
          <a:endParaRPr lang="en-GB"/>
        </a:p>
      </dgm:t>
    </dgm:pt>
    <dgm:pt modelId="{47345446-438A-4810-AF26-93C6DFAE4198}">
      <dgm:prSet phldrT="[Text]" phldr="1"/>
      <dgm:spPr/>
      <dgm:t>
        <a:bodyPr/>
        <a:lstStyle/>
        <a:p>
          <a:endParaRPr lang="en-GB" dirty="0"/>
        </a:p>
      </dgm:t>
    </dgm:pt>
    <dgm:pt modelId="{29A460BD-6968-4FF7-9EBD-7B6868876475}" type="parTrans" cxnId="{A2E0A7B1-DB83-454D-9A8D-E51DEFF0A291}">
      <dgm:prSet/>
      <dgm:spPr/>
      <dgm:t>
        <a:bodyPr/>
        <a:lstStyle/>
        <a:p>
          <a:endParaRPr lang="en-GB"/>
        </a:p>
      </dgm:t>
    </dgm:pt>
    <dgm:pt modelId="{562F395B-2FDF-4E89-88BF-75451D25DF1B}" type="sibTrans" cxnId="{A2E0A7B1-DB83-454D-9A8D-E51DEFF0A291}">
      <dgm:prSet/>
      <dgm:spPr/>
      <dgm:t>
        <a:bodyPr/>
        <a:lstStyle/>
        <a:p>
          <a:endParaRPr lang="en-GB"/>
        </a:p>
      </dgm:t>
    </dgm:pt>
    <dgm:pt modelId="{F3436FBA-B5F4-4D3A-9091-0684F8EF172E}">
      <dgm:prSet phldrT="[Text]"/>
      <dgm:spPr/>
      <dgm:t>
        <a:bodyPr/>
        <a:lstStyle/>
        <a:p>
          <a:r>
            <a:rPr lang="en-GB" dirty="0" smtClean="0"/>
            <a:t>2</a:t>
          </a:r>
          <a:endParaRPr lang="en-GB" dirty="0"/>
        </a:p>
      </dgm:t>
    </dgm:pt>
    <dgm:pt modelId="{0C4A9322-59F8-4DD5-9EAF-9B3D43F43E42}" type="parTrans" cxnId="{23E37ED0-06EC-48F6-BB18-96B166D09E31}">
      <dgm:prSet/>
      <dgm:spPr/>
      <dgm:t>
        <a:bodyPr/>
        <a:lstStyle/>
        <a:p>
          <a:endParaRPr lang="en-GB"/>
        </a:p>
      </dgm:t>
    </dgm:pt>
    <dgm:pt modelId="{0B5B853E-49A3-45AD-B239-DFC1838BD76C}" type="sibTrans" cxnId="{23E37ED0-06EC-48F6-BB18-96B166D09E31}">
      <dgm:prSet/>
      <dgm:spPr/>
      <dgm:t>
        <a:bodyPr/>
        <a:lstStyle/>
        <a:p>
          <a:endParaRPr lang="en-GB"/>
        </a:p>
      </dgm:t>
    </dgm:pt>
    <dgm:pt modelId="{216C99F7-2B8F-4FAD-8978-3CCF5C6A8972}">
      <dgm:prSet phldrT="[Text]"/>
      <dgm:spPr/>
      <dgm:t>
        <a:bodyPr/>
        <a:lstStyle/>
        <a:p>
          <a:r>
            <a:rPr lang="en-GB" dirty="0" smtClean="0"/>
            <a:t>FRENCH</a:t>
          </a:r>
          <a:endParaRPr lang="en-GB" dirty="0"/>
        </a:p>
      </dgm:t>
    </dgm:pt>
    <dgm:pt modelId="{B373D0C2-EBBA-49F4-9EA0-7D987106CC42}" type="parTrans" cxnId="{2DB41629-5E5C-4696-A892-0C0E30017BF5}">
      <dgm:prSet/>
      <dgm:spPr/>
      <dgm:t>
        <a:bodyPr/>
        <a:lstStyle/>
        <a:p>
          <a:endParaRPr lang="en-GB"/>
        </a:p>
      </dgm:t>
    </dgm:pt>
    <dgm:pt modelId="{29772C0F-69B6-4E3C-843C-C4DBEF6EC169}" type="sibTrans" cxnId="{2DB41629-5E5C-4696-A892-0C0E30017BF5}">
      <dgm:prSet/>
      <dgm:spPr/>
      <dgm:t>
        <a:bodyPr/>
        <a:lstStyle/>
        <a:p>
          <a:endParaRPr lang="en-GB"/>
        </a:p>
      </dgm:t>
    </dgm:pt>
    <dgm:pt modelId="{3AD5E8B7-C9AA-40F6-8545-A93217DC2145}">
      <dgm:prSet phldrT="[Text]" phldr="1"/>
      <dgm:spPr/>
      <dgm:t>
        <a:bodyPr/>
        <a:lstStyle/>
        <a:p>
          <a:endParaRPr lang="en-GB" dirty="0"/>
        </a:p>
      </dgm:t>
    </dgm:pt>
    <dgm:pt modelId="{401CA998-B625-4283-A54F-5FA2A5E59B1B}" type="parTrans" cxnId="{B4FFCF9E-986C-4B75-A233-23A9EAEDC7C2}">
      <dgm:prSet/>
      <dgm:spPr/>
      <dgm:t>
        <a:bodyPr/>
        <a:lstStyle/>
        <a:p>
          <a:endParaRPr lang="en-GB"/>
        </a:p>
      </dgm:t>
    </dgm:pt>
    <dgm:pt modelId="{01AAAEE7-EAEC-4C78-AC10-9BC0D50D2D0C}" type="sibTrans" cxnId="{B4FFCF9E-986C-4B75-A233-23A9EAEDC7C2}">
      <dgm:prSet/>
      <dgm:spPr/>
      <dgm:t>
        <a:bodyPr/>
        <a:lstStyle/>
        <a:p>
          <a:endParaRPr lang="en-GB"/>
        </a:p>
      </dgm:t>
    </dgm:pt>
    <dgm:pt modelId="{0F52592A-7A42-4217-9B81-0B36C23A7B14}">
      <dgm:prSet phldrT="[Text]"/>
      <dgm:spPr/>
      <dgm:t>
        <a:bodyPr/>
        <a:lstStyle/>
        <a:p>
          <a:r>
            <a:rPr lang="en-GB" dirty="0" smtClean="0"/>
            <a:t>3</a:t>
          </a:r>
          <a:endParaRPr lang="en-GB" dirty="0"/>
        </a:p>
      </dgm:t>
    </dgm:pt>
    <dgm:pt modelId="{B81FB60A-3CAF-4289-A82A-803E22E060AA}" type="parTrans" cxnId="{DF415A92-E634-4009-9D91-E04D065CBBB3}">
      <dgm:prSet/>
      <dgm:spPr/>
      <dgm:t>
        <a:bodyPr/>
        <a:lstStyle/>
        <a:p>
          <a:endParaRPr lang="en-GB"/>
        </a:p>
      </dgm:t>
    </dgm:pt>
    <dgm:pt modelId="{E3B1B320-13A6-4D8E-8EA0-7DFEDD612A98}" type="sibTrans" cxnId="{DF415A92-E634-4009-9D91-E04D065CBBB3}">
      <dgm:prSet/>
      <dgm:spPr/>
      <dgm:t>
        <a:bodyPr/>
        <a:lstStyle/>
        <a:p>
          <a:endParaRPr lang="en-GB"/>
        </a:p>
      </dgm:t>
    </dgm:pt>
    <dgm:pt modelId="{E8C7BFA9-9D68-4A94-8033-307605641C57}">
      <dgm:prSet phldrT="[Text]"/>
      <dgm:spPr/>
      <dgm:t>
        <a:bodyPr/>
        <a:lstStyle/>
        <a:p>
          <a:r>
            <a:rPr lang="en-GB" dirty="0" smtClean="0"/>
            <a:t>BUSINESS</a:t>
          </a:r>
          <a:endParaRPr lang="en-GB" dirty="0"/>
        </a:p>
      </dgm:t>
    </dgm:pt>
    <dgm:pt modelId="{C843F868-A88C-47DF-A227-9867B2A9D1E0}" type="parTrans" cxnId="{DED305B3-1E32-4DD9-9EDC-BD41979FD4BE}">
      <dgm:prSet/>
      <dgm:spPr/>
      <dgm:t>
        <a:bodyPr/>
        <a:lstStyle/>
        <a:p>
          <a:endParaRPr lang="en-GB"/>
        </a:p>
      </dgm:t>
    </dgm:pt>
    <dgm:pt modelId="{D4CC4B9B-C2F2-4241-9130-49EBEFA90AB5}" type="sibTrans" cxnId="{DED305B3-1E32-4DD9-9EDC-BD41979FD4BE}">
      <dgm:prSet/>
      <dgm:spPr/>
      <dgm:t>
        <a:bodyPr/>
        <a:lstStyle/>
        <a:p>
          <a:endParaRPr lang="en-GB"/>
        </a:p>
      </dgm:t>
    </dgm:pt>
    <dgm:pt modelId="{A51BCD6F-DECB-49C2-8D4E-BFDA4D470D96}">
      <dgm:prSet phldrT="[Text]" phldr="1"/>
      <dgm:spPr/>
      <dgm:t>
        <a:bodyPr/>
        <a:lstStyle/>
        <a:p>
          <a:endParaRPr lang="en-GB" dirty="0"/>
        </a:p>
      </dgm:t>
    </dgm:pt>
    <dgm:pt modelId="{75A4727E-4507-4727-89B5-551923ABE8F4}" type="parTrans" cxnId="{54D69FD3-3CA4-4DA2-A00B-3117B61A6DF6}">
      <dgm:prSet/>
      <dgm:spPr/>
      <dgm:t>
        <a:bodyPr/>
        <a:lstStyle/>
        <a:p>
          <a:endParaRPr lang="en-GB"/>
        </a:p>
      </dgm:t>
    </dgm:pt>
    <dgm:pt modelId="{F65AEC87-866B-4457-8634-62B9C9642D24}" type="sibTrans" cxnId="{54D69FD3-3CA4-4DA2-A00B-3117B61A6DF6}">
      <dgm:prSet/>
      <dgm:spPr/>
      <dgm:t>
        <a:bodyPr/>
        <a:lstStyle/>
        <a:p>
          <a:endParaRPr lang="en-GB"/>
        </a:p>
      </dgm:t>
    </dgm:pt>
    <dgm:pt modelId="{DBDF0793-6FDB-4F9D-8F90-FAAFA7A0F59E}" type="pres">
      <dgm:prSet presAssocID="{23E82BB7-D47D-4FE9-9BFB-F89482E32D7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5B510FC-6329-4309-B7C3-3C5A9E617394}" type="pres">
      <dgm:prSet presAssocID="{D1B38918-3D65-4E28-9C6D-758E839C271F}" presName="composite" presStyleCnt="0"/>
      <dgm:spPr/>
    </dgm:pt>
    <dgm:pt modelId="{C3C01D81-B885-4549-9A00-087E03D285C5}" type="pres">
      <dgm:prSet presAssocID="{D1B38918-3D65-4E28-9C6D-758E839C271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FD029E-6AE5-46F7-BB2D-8BA48B807369}" type="pres">
      <dgm:prSet presAssocID="{D1B38918-3D65-4E28-9C6D-758E839C271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3D7124-3414-48BB-81A0-FCC955EE2132}" type="pres">
      <dgm:prSet presAssocID="{D2051EF8-ACD4-413D-B5BD-547085D0A368}" presName="sp" presStyleCnt="0"/>
      <dgm:spPr/>
    </dgm:pt>
    <dgm:pt modelId="{4247FCF3-9B64-4E88-BFC0-2CA567895955}" type="pres">
      <dgm:prSet presAssocID="{F3436FBA-B5F4-4D3A-9091-0684F8EF172E}" presName="composite" presStyleCnt="0"/>
      <dgm:spPr/>
    </dgm:pt>
    <dgm:pt modelId="{28B542C3-355F-48ED-BCEE-9A207FD81799}" type="pres">
      <dgm:prSet presAssocID="{F3436FBA-B5F4-4D3A-9091-0684F8EF172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BE42C3-1BA0-4E77-AF1C-18BCB13F1A34}" type="pres">
      <dgm:prSet presAssocID="{F3436FBA-B5F4-4D3A-9091-0684F8EF172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6E55C1-1A0C-4EC4-80F9-519B41B346D6}" type="pres">
      <dgm:prSet presAssocID="{0B5B853E-49A3-45AD-B239-DFC1838BD76C}" presName="sp" presStyleCnt="0"/>
      <dgm:spPr/>
    </dgm:pt>
    <dgm:pt modelId="{9D8574AE-FA66-4A2C-9C8E-00EA027EB890}" type="pres">
      <dgm:prSet presAssocID="{0F52592A-7A42-4217-9B81-0B36C23A7B14}" presName="composite" presStyleCnt="0"/>
      <dgm:spPr/>
    </dgm:pt>
    <dgm:pt modelId="{7B3662AA-BF3A-4067-B366-44280EF90BF7}" type="pres">
      <dgm:prSet presAssocID="{0F52592A-7A42-4217-9B81-0B36C23A7B1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FEFF0C-4788-4651-937B-E526BB81D161}" type="pres">
      <dgm:prSet presAssocID="{0F52592A-7A42-4217-9B81-0B36C23A7B1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1FCC6D7-313E-4416-AF7D-0440A764FD36}" srcId="{23E82BB7-D47D-4FE9-9BFB-F89482E32D79}" destId="{D1B38918-3D65-4E28-9C6D-758E839C271F}" srcOrd="0" destOrd="0" parTransId="{7209BF9F-3159-4844-9CCF-1BB0718F847B}" sibTransId="{D2051EF8-ACD4-413D-B5BD-547085D0A368}"/>
    <dgm:cxn modelId="{DF415A92-E634-4009-9D91-E04D065CBBB3}" srcId="{23E82BB7-D47D-4FE9-9BFB-F89482E32D79}" destId="{0F52592A-7A42-4217-9B81-0B36C23A7B14}" srcOrd="2" destOrd="0" parTransId="{B81FB60A-3CAF-4289-A82A-803E22E060AA}" sibTransId="{E3B1B320-13A6-4D8E-8EA0-7DFEDD612A98}"/>
    <dgm:cxn modelId="{23E37ED0-06EC-48F6-BB18-96B166D09E31}" srcId="{23E82BB7-D47D-4FE9-9BFB-F89482E32D79}" destId="{F3436FBA-B5F4-4D3A-9091-0684F8EF172E}" srcOrd="1" destOrd="0" parTransId="{0C4A9322-59F8-4DD5-9EAF-9B3D43F43E42}" sibTransId="{0B5B853E-49A3-45AD-B239-DFC1838BD76C}"/>
    <dgm:cxn modelId="{AB60250C-CC7B-421C-9364-955AAB582004}" type="presOf" srcId="{47345446-438A-4810-AF26-93C6DFAE4198}" destId="{36FD029E-6AE5-46F7-BB2D-8BA48B807369}" srcOrd="0" destOrd="1" presId="urn:microsoft.com/office/officeart/2005/8/layout/chevron2"/>
    <dgm:cxn modelId="{696F97C6-6380-4C6D-9759-B36817D124CE}" srcId="{D1B38918-3D65-4E28-9C6D-758E839C271F}" destId="{B0FFA4B8-3512-4C89-88CD-E84C4DD4DFD8}" srcOrd="0" destOrd="0" parTransId="{CB21CBF3-FAB1-4506-AF3C-3BF48C746290}" sibTransId="{6F545688-7F84-47FA-A4BC-295018762170}"/>
    <dgm:cxn modelId="{6D7CE7A8-51E2-4E6C-A197-AC5577EDC974}" type="presOf" srcId="{23E82BB7-D47D-4FE9-9BFB-F89482E32D79}" destId="{DBDF0793-6FDB-4F9D-8F90-FAAFA7A0F59E}" srcOrd="0" destOrd="0" presId="urn:microsoft.com/office/officeart/2005/8/layout/chevron2"/>
    <dgm:cxn modelId="{C1BD6F2F-E08E-409F-980F-DB001317928D}" type="presOf" srcId="{E8C7BFA9-9D68-4A94-8033-307605641C57}" destId="{F5FEFF0C-4788-4651-937B-E526BB81D161}" srcOrd="0" destOrd="0" presId="urn:microsoft.com/office/officeart/2005/8/layout/chevron2"/>
    <dgm:cxn modelId="{B4FFCF9E-986C-4B75-A233-23A9EAEDC7C2}" srcId="{F3436FBA-B5F4-4D3A-9091-0684F8EF172E}" destId="{3AD5E8B7-C9AA-40F6-8545-A93217DC2145}" srcOrd="1" destOrd="0" parTransId="{401CA998-B625-4283-A54F-5FA2A5E59B1B}" sibTransId="{01AAAEE7-EAEC-4C78-AC10-9BC0D50D2D0C}"/>
    <dgm:cxn modelId="{EED963AF-E05C-4D52-9D3C-59A400F429EC}" type="presOf" srcId="{216C99F7-2B8F-4FAD-8978-3CCF5C6A8972}" destId="{ADBE42C3-1BA0-4E77-AF1C-18BCB13F1A34}" srcOrd="0" destOrd="0" presId="urn:microsoft.com/office/officeart/2005/8/layout/chevron2"/>
    <dgm:cxn modelId="{49A58ECE-B845-4277-8D9E-BBFA02DF4096}" type="presOf" srcId="{A51BCD6F-DECB-49C2-8D4E-BFDA4D470D96}" destId="{F5FEFF0C-4788-4651-937B-E526BB81D161}" srcOrd="0" destOrd="1" presId="urn:microsoft.com/office/officeart/2005/8/layout/chevron2"/>
    <dgm:cxn modelId="{A2E0A7B1-DB83-454D-9A8D-E51DEFF0A291}" srcId="{D1B38918-3D65-4E28-9C6D-758E839C271F}" destId="{47345446-438A-4810-AF26-93C6DFAE4198}" srcOrd="1" destOrd="0" parTransId="{29A460BD-6968-4FF7-9EBD-7B6868876475}" sibTransId="{562F395B-2FDF-4E89-88BF-75451D25DF1B}"/>
    <dgm:cxn modelId="{54D69FD3-3CA4-4DA2-A00B-3117B61A6DF6}" srcId="{0F52592A-7A42-4217-9B81-0B36C23A7B14}" destId="{A51BCD6F-DECB-49C2-8D4E-BFDA4D470D96}" srcOrd="1" destOrd="0" parTransId="{75A4727E-4507-4727-89B5-551923ABE8F4}" sibTransId="{F65AEC87-866B-4457-8634-62B9C9642D24}"/>
    <dgm:cxn modelId="{758F78F4-05E2-483E-9454-5C823A1BA6DE}" type="presOf" srcId="{F3436FBA-B5F4-4D3A-9091-0684F8EF172E}" destId="{28B542C3-355F-48ED-BCEE-9A207FD81799}" srcOrd="0" destOrd="0" presId="urn:microsoft.com/office/officeart/2005/8/layout/chevron2"/>
    <dgm:cxn modelId="{06B42CBD-CA3E-4522-A2CB-69F603540C78}" type="presOf" srcId="{3AD5E8B7-C9AA-40F6-8545-A93217DC2145}" destId="{ADBE42C3-1BA0-4E77-AF1C-18BCB13F1A34}" srcOrd="0" destOrd="1" presId="urn:microsoft.com/office/officeart/2005/8/layout/chevron2"/>
    <dgm:cxn modelId="{0902D329-081D-4EE1-89C3-9AE2055AD704}" type="presOf" srcId="{D1B38918-3D65-4E28-9C6D-758E839C271F}" destId="{C3C01D81-B885-4549-9A00-087E03D285C5}" srcOrd="0" destOrd="0" presId="urn:microsoft.com/office/officeart/2005/8/layout/chevron2"/>
    <dgm:cxn modelId="{DED305B3-1E32-4DD9-9EDC-BD41979FD4BE}" srcId="{0F52592A-7A42-4217-9B81-0B36C23A7B14}" destId="{E8C7BFA9-9D68-4A94-8033-307605641C57}" srcOrd="0" destOrd="0" parTransId="{C843F868-A88C-47DF-A227-9867B2A9D1E0}" sibTransId="{D4CC4B9B-C2F2-4241-9130-49EBEFA90AB5}"/>
    <dgm:cxn modelId="{A26E6B34-BDCA-4148-BE37-EC056A84AB38}" type="presOf" srcId="{0F52592A-7A42-4217-9B81-0B36C23A7B14}" destId="{7B3662AA-BF3A-4067-B366-44280EF90BF7}" srcOrd="0" destOrd="0" presId="urn:microsoft.com/office/officeart/2005/8/layout/chevron2"/>
    <dgm:cxn modelId="{CA626779-FC29-45B5-A8D6-B31347E8C7B8}" type="presOf" srcId="{B0FFA4B8-3512-4C89-88CD-E84C4DD4DFD8}" destId="{36FD029E-6AE5-46F7-BB2D-8BA48B807369}" srcOrd="0" destOrd="0" presId="urn:microsoft.com/office/officeart/2005/8/layout/chevron2"/>
    <dgm:cxn modelId="{2DB41629-5E5C-4696-A892-0C0E30017BF5}" srcId="{F3436FBA-B5F4-4D3A-9091-0684F8EF172E}" destId="{216C99F7-2B8F-4FAD-8978-3CCF5C6A8972}" srcOrd="0" destOrd="0" parTransId="{B373D0C2-EBBA-49F4-9EA0-7D987106CC42}" sibTransId="{29772C0F-69B6-4E3C-843C-C4DBEF6EC169}"/>
    <dgm:cxn modelId="{BABA7F34-CE46-4CE5-B4E5-31A6944216A4}" type="presParOf" srcId="{DBDF0793-6FDB-4F9D-8F90-FAAFA7A0F59E}" destId="{F5B510FC-6329-4309-B7C3-3C5A9E617394}" srcOrd="0" destOrd="0" presId="urn:microsoft.com/office/officeart/2005/8/layout/chevron2"/>
    <dgm:cxn modelId="{95BD769F-F6F4-4C7E-A99B-A98E7816D627}" type="presParOf" srcId="{F5B510FC-6329-4309-B7C3-3C5A9E617394}" destId="{C3C01D81-B885-4549-9A00-087E03D285C5}" srcOrd="0" destOrd="0" presId="urn:microsoft.com/office/officeart/2005/8/layout/chevron2"/>
    <dgm:cxn modelId="{58A9E7D8-7053-40D4-AEFE-BEA3A2948BD9}" type="presParOf" srcId="{F5B510FC-6329-4309-B7C3-3C5A9E617394}" destId="{36FD029E-6AE5-46F7-BB2D-8BA48B807369}" srcOrd="1" destOrd="0" presId="urn:microsoft.com/office/officeart/2005/8/layout/chevron2"/>
    <dgm:cxn modelId="{9554C4F7-C33D-412F-B909-DEA820CDFF53}" type="presParOf" srcId="{DBDF0793-6FDB-4F9D-8F90-FAAFA7A0F59E}" destId="{A13D7124-3414-48BB-81A0-FCC955EE2132}" srcOrd="1" destOrd="0" presId="urn:microsoft.com/office/officeart/2005/8/layout/chevron2"/>
    <dgm:cxn modelId="{52E17D8D-06D6-4AEC-864D-EF5DD24B9AD0}" type="presParOf" srcId="{DBDF0793-6FDB-4F9D-8F90-FAAFA7A0F59E}" destId="{4247FCF3-9B64-4E88-BFC0-2CA567895955}" srcOrd="2" destOrd="0" presId="urn:microsoft.com/office/officeart/2005/8/layout/chevron2"/>
    <dgm:cxn modelId="{63A03D5E-1CEC-464B-87C1-B34061D35778}" type="presParOf" srcId="{4247FCF3-9B64-4E88-BFC0-2CA567895955}" destId="{28B542C3-355F-48ED-BCEE-9A207FD81799}" srcOrd="0" destOrd="0" presId="urn:microsoft.com/office/officeart/2005/8/layout/chevron2"/>
    <dgm:cxn modelId="{923A4F0A-4176-41D2-A42E-3DA0D2BD8587}" type="presParOf" srcId="{4247FCF3-9B64-4E88-BFC0-2CA567895955}" destId="{ADBE42C3-1BA0-4E77-AF1C-18BCB13F1A34}" srcOrd="1" destOrd="0" presId="urn:microsoft.com/office/officeart/2005/8/layout/chevron2"/>
    <dgm:cxn modelId="{3A353FBA-98FC-4A33-83B1-547C7584F6D8}" type="presParOf" srcId="{DBDF0793-6FDB-4F9D-8F90-FAAFA7A0F59E}" destId="{8E6E55C1-1A0C-4EC4-80F9-519B41B346D6}" srcOrd="3" destOrd="0" presId="urn:microsoft.com/office/officeart/2005/8/layout/chevron2"/>
    <dgm:cxn modelId="{A41E93AB-1C8F-445C-B7B9-3C7CF67AA6FC}" type="presParOf" srcId="{DBDF0793-6FDB-4F9D-8F90-FAAFA7A0F59E}" destId="{9D8574AE-FA66-4A2C-9C8E-00EA027EB890}" srcOrd="4" destOrd="0" presId="urn:microsoft.com/office/officeart/2005/8/layout/chevron2"/>
    <dgm:cxn modelId="{3793376B-BC87-406F-BB66-7D7C57181D4D}" type="presParOf" srcId="{9D8574AE-FA66-4A2C-9C8E-00EA027EB890}" destId="{7B3662AA-BF3A-4067-B366-44280EF90BF7}" srcOrd="0" destOrd="0" presId="urn:microsoft.com/office/officeart/2005/8/layout/chevron2"/>
    <dgm:cxn modelId="{AB2D2E30-D417-4614-86C1-45CBC0D14F5E}" type="presParOf" srcId="{9D8574AE-FA66-4A2C-9C8E-00EA027EB890}" destId="{F5FEFF0C-4788-4651-937B-E526BB81D1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C01D81-B885-4549-9A00-087E03D285C5}">
      <dsp:nvSpPr>
        <dsp:cNvPr id="0" name=""/>
        <dsp:cNvSpPr/>
      </dsp:nvSpPr>
      <dsp:spPr>
        <a:xfrm rot="5400000">
          <a:off x="-250385" y="252813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1</a:t>
          </a:r>
          <a:endParaRPr lang="en-GB" sz="3200" kern="1200" dirty="0"/>
        </a:p>
      </dsp:txBody>
      <dsp:txXfrm rot="5400000">
        <a:off x="-250385" y="252813"/>
        <a:ext cx="1669236" cy="1168465"/>
      </dsp:txXfrm>
    </dsp:sp>
    <dsp:sp modelId="{36FD029E-6AE5-46F7-BB2D-8BA48B807369}">
      <dsp:nvSpPr>
        <dsp:cNvPr id="0" name=""/>
        <dsp:cNvSpPr/>
      </dsp:nvSpPr>
      <dsp:spPr>
        <a:xfrm rot="5400000">
          <a:off x="4156530" y="-2985637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100" kern="1200" dirty="0" smtClean="0"/>
            <a:t>ART</a:t>
          </a:r>
          <a:endParaRPr lang="en-GB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3100" kern="1200" dirty="0"/>
        </a:p>
      </dsp:txBody>
      <dsp:txXfrm rot="5400000">
        <a:off x="4156530" y="-2985637"/>
        <a:ext cx="1085003" cy="7061134"/>
      </dsp:txXfrm>
    </dsp:sp>
    <dsp:sp modelId="{28B542C3-355F-48ED-BCEE-9A207FD81799}">
      <dsp:nvSpPr>
        <dsp:cNvPr id="0" name=""/>
        <dsp:cNvSpPr/>
      </dsp:nvSpPr>
      <dsp:spPr>
        <a:xfrm rot="5400000">
          <a:off x="-250385" y="1728754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2</a:t>
          </a:r>
          <a:endParaRPr lang="en-GB" sz="3200" kern="1200" dirty="0"/>
        </a:p>
      </dsp:txBody>
      <dsp:txXfrm rot="5400000">
        <a:off x="-250385" y="1728754"/>
        <a:ext cx="1669236" cy="1168465"/>
      </dsp:txXfrm>
    </dsp:sp>
    <dsp:sp modelId="{ADBE42C3-1BA0-4E77-AF1C-18BCB13F1A34}">
      <dsp:nvSpPr>
        <dsp:cNvPr id="0" name=""/>
        <dsp:cNvSpPr/>
      </dsp:nvSpPr>
      <dsp:spPr>
        <a:xfrm rot="5400000">
          <a:off x="4156530" y="-1509696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100" kern="1200" dirty="0" smtClean="0"/>
            <a:t>FRENCH</a:t>
          </a:r>
          <a:endParaRPr lang="en-GB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3100" kern="1200" dirty="0"/>
        </a:p>
      </dsp:txBody>
      <dsp:txXfrm rot="5400000">
        <a:off x="4156530" y="-1509696"/>
        <a:ext cx="1085003" cy="7061134"/>
      </dsp:txXfrm>
    </dsp:sp>
    <dsp:sp modelId="{7B3662AA-BF3A-4067-B366-44280EF90BF7}">
      <dsp:nvSpPr>
        <dsp:cNvPr id="0" name=""/>
        <dsp:cNvSpPr/>
      </dsp:nvSpPr>
      <dsp:spPr>
        <a:xfrm rot="5400000">
          <a:off x="-250385" y="3204696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3</a:t>
          </a:r>
          <a:endParaRPr lang="en-GB" sz="3200" kern="1200" dirty="0"/>
        </a:p>
      </dsp:txBody>
      <dsp:txXfrm rot="5400000">
        <a:off x="-250385" y="3204696"/>
        <a:ext cx="1669236" cy="1168465"/>
      </dsp:txXfrm>
    </dsp:sp>
    <dsp:sp modelId="{F5FEFF0C-4788-4651-937B-E526BB81D161}">
      <dsp:nvSpPr>
        <dsp:cNvPr id="0" name=""/>
        <dsp:cNvSpPr/>
      </dsp:nvSpPr>
      <dsp:spPr>
        <a:xfrm rot="5400000">
          <a:off x="4156530" y="-33754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100" kern="1200" dirty="0" smtClean="0"/>
            <a:t>BUSINESS</a:t>
          </a:r>
          <a:endParaRPr lang="en-GB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3100" kern="1200" dirty="0"/>
        </a:p>
      </dsp:txBody>
      <dsp:txXfrm rot="5400000">
        <a:off x="4156530" y="-33754"/>
        <a:ext cx="1085003" cy="7061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1BB25AF-D73C-4E96-9314-D15CB2493A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3C183-913C-436F-9FE0-D21B904C0F74}" type="datetimeFigureOut">
              <a:rPr lang="en-US" smtClean="0"/>
              <a:pPr/>
              <a:t>5/19/2016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0D899-3692-4A38-BFB8-514424C837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C4D-77EC-46F2-9ADF-0BC128C31B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C0BDA-A4C9-430C-9C7C-E6A093935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53AA-8A0E-479A-82A2-FFDAA534F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C0EB-23A4-4969-862A-E743F67ECE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4C3D-55BB-4451-BBF5-7A14138D8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2ADB-31A9-4BB7-B620-9084E1C50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6BC5-D649-428C-BD70-E3B63FD323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04F2-3723-418B-937B-24180BA86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5622D-D43B-4690-BB2A-F3171E63F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3A87-950D-470A-B3C7-125E03504C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A0172D6-3AC0-49F8-A851-7E25ED587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D4BF10D-B313-4142-92ED-1A7FC5BAA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inations.ie/" TargetMode="External"/><Relationship Id="rId2" Type="http://schemas.openxmlformats.org/officeDocument/2006/relationships/hyperlink" Target="http://www.education.i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reerdirections.ie/" TargetMode="External"/><Relationship Id="rId4" Type="http://schemas.openxmlformats.org/officeDocument/2006/relationships/hyperlink" Target="http://www.qualifax.i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portal.ie/" TargetMode="External"/><Relationship Id="rId2" Type="http://schemas.openxmlformats.org/officeDocument/2006/relationships/hyperlink" Target="http://www.ncca.i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YEAR SUBJECT CHOICE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20I6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sz="4000"/>
              <a:t>SO NO 3</a:t>
            </a:r>
            <a:r>
              <a:rPr lang="en-IE" sz="4000" baseline="30000"/>
              <a:t>RD</a:t>
            </a:r>
            <a:r>
              <a:rPr lang="en-IE" sz="4000"/>
              <a:t> LANG= NO UNIVERSITY?</a:t>
            </a:r>
            <a:endParaRPr lang="en-US" sz="400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3600" dirty="0" smtClean="0"/>
              <a:t>C.I.T.</a:t>
            </a:r>
            <a:endParaRPr lang="en-IE" sz="36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/>
              <a:t>NO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LANGUAGE REQUIREMENT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/>
              <a:t>PASS ENGLISH </a:t>
            </a:r>
            <a:r>
              <a:rPr lang="en-US" sz="2800" dirty="0" smtClean="0">
                <a:solidFill>
                  <a:srgbClr val="FF0000"/>
                </a:solidFill>
              </a:rPr>
              <a:t>OR</a:t>
            </a:r>
            <a:r>
              <a:rPr lang="en-US" sz="2800" dirty="0" smtClean="0"/>
              <a:t> IRISH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sz="3600" dirty="0" smtClean="0"/>
              <a:t>U.C.C.</a:t>
            </a:r>
            <a:endParaRPr lang="en-IE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E" dirty="0" smtClean="0"/>
              <a:t>PASS ENGLISH </a:t>
            </a:r>
            <a:r>
              <a:rPr lang="en-IE" dirty="0" smtClean="0">
                <a:solidFill>
                  <a:srgbClr val="00B050"/>
                </a:solidFill>
              </a:rPr>
              <a:t>AND</a:t>
            </a:r>
            <a:r>
              <a:rPr lang="en-IE" dirty="0" smtClean="0"/>
              <a:t> IRISH</a:t>
            </a:r>
          </a:p>
          <a:p>
            <a:r>
              <a:rPr lang="en-IE" dirty="0" smtClean="0">
                <a:solidFill>
                  <a:srgbClr val="00B050"/>
                </a:solidFill>
              </a:rPr>
              <a:t>3</a:t>
            </a:r>
            <a:r>
              <a:rPr lang="en-IE" baseline="30000" dirty="0" smtClean="0">
                <a:solidFill>
                  <a:srgbClr val="00B050"/>
                </a:solidFill>
              </a:rPr>
              <a:t>RD</a:t>
            </a:r>
            <a:r>
              <a:rPr lang="en-IE" dirty="0" smtClean="0">
                <a:solidFill>
                  <a:srgbClr val="00B050"/>
                </a:solidFill>
              </a:rPr>
              <a:t> LANGUAGE NEEDED </a:t>
            </a:r>
            <a:r>
              <a:rPr lang="en-IE" dirty="0" smtClean="0">
                <a:solidFill>
                  <a:srgbClr val="FF0000"/>
                </a:solidFill>
              </a:rPr>
              <a:t>EXCEPT FOR </a:t>
            </a:r>
          </a:p>
          <a:p>
            <a:r>
              <a:rPr lang="en-IE" dirty="0" smtClean="0"/>
              <a:t>NURSING,COMPUTING,</a:t>
            </a:r>
          </a:p>
          <a:p>
            <a:r>
              <a:rPr lang="en-IE" dirty="0" smtClean="0"/>
              <a:t>SCIENCE,ENGINEERING</a:t>
            </a:r>
          </a:p>
          <a:p>
            <a:r>
              <a:rPr lang="en-IE" dirty="0" smtClean="0">
                <a:solidFill>
                  <a:srgbClr val="FF0000"/>
                </a:solidFill>
              </a:rPr>
              <a:t>IF BORN ABROAD CAN USE IRISH AS THIRD LANGUAGE</a:t>
            </a:r>
            <a:endParaRPr lang="en-I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Languages? 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828800"/>
            <a:ext cx="4040188" cy="639762"/>
          </a:xfrm>
        </p:spPr>
        <p:txBody>
          <a:bodyPr>
            <a:normAutofit fontScale="85000" lnSpcReduction="20000"/>
          </a:bodyPr>
          <a:lstStyle/>
          <a:p>
            <a:endParaRPr lang="en-IE" dirty="0" smtClean="0"/>
          </a:p>
          <a:p>
            <a:r>
              <a:rPr lang="en-IE" dirty="0" smtClean="0"/>
              <a:t>Keep or Drop?</a:t>
            </a:r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</a:rPr>
              <a:t>Garda entry </a:t>
            </a:r>
            <a:r>
              <a:rPr lang="en-IE" dirty="0" smtClean="0"/>
              <a:t>– Must have 2 languages- one of which may be Irish or English.</a:t>
            </a:r>
          </a:p>
          <a:p>
            <a:r>
              <a:rPr lang="en-IE" dirty="0" err="1" smtClean="0"/>
              <a:t>Eg</a:t>
            </a:r>
            <a:r>
              <a:rPr lang="en-IE" dirty="0" smtClean="0"/>
              <a:t> Irish &amp; English</a:t>
            </a:r>
          </a:p>
          <a:p>
            <a:r>
              <a:rPr lang="en-IE" dirty="0" smtClean="0"/>
              <a:t>Polish &amp; English</a:t>
            </a:r>
          </a:p>
          <a:p>
            <a:r>
              <a:rPr lang="en-IE" dirty="0" smtClean="0">
                <a:solidFill>
                  <a:srgbClr val="FF0000"/>
                </a:solidFill>
              </a:rPr>
              <a:t>NB Exemptions 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r>
              <a:rPr lang="en-IE" dirty="0" smtClean="0">
                <a:solidFill>
                  <a:srgbClr val="00B050"/>
                </a:solidFill>
              </a:rPr>
              <a:t>Leaving </a:t>
            </a:r>
            <a:r>
              <a:rPr lang="en-IE" dirty="0" err="1" smtClean="0">
                <a:solidFill>
                  <a:srgbClr val="00B050"/>
                </a:solidFill>
              </a:rPr>
              <a:t>Cert.Languages</a:t>
            </a:r>
            <a:r>
              <a:rPr lang="en-IE" dirty="0" smtClean="0">
                <a:solidFill>
                  <a:srgbClr val="00B050"/>
                </a:solidFill>
              </a:rPr>
              <a:t> </a:t>
            </a:r>
            <a:endParaRPr lang="en-IE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E" dirty="0" smtClean="0"/>
              <a:t>French German Polish Russian </a:t>
            </a:r>
          </a:p>
          <a:p>
            <a:r>
              <a:rPr lang="en-IE" dirty="0" smtClean="0"/>
              <a:t>Romanian</a:t>
            </a:r>
          </a:p>
          <a:p>
            <a:r>
              <a:rPr lang="en-IE" dirty="0" smtClean="0"/>
              <a:t>Estonian</a:t>
            </a:r>
          </a:p>
          <a:p>
            <a:r>
              <a:rPr lang="en-IE" dirty="0" smtClean="0"/>
              <a:t>Lithuanian etc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Army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3</a:t>
            </a:r>
            <a:r>
              <a:rPr lang="en-IE" baseline="30000" dirty="0"/>
              <a:t>rd</a:t>
            </a:r>
            <a:r>
              <a:rPr lang="en-IE" dirty="0"/>
              <a:t> language needed for </a:t>
            </a:r>
            <a:r>
              <a:rPr lang="en-IE" u="sng" dirty="0" smtClean="0"/>
              <a:t>Cadets in</a:t>
            </a:r>
            <a:r>
              <a:rPr lang="en-IE" dirty="0" smtClean="0"/>
              <a:t> </a:t>
            </a:r>
            <a:r>
              <a:rPr lang="en-IE" dirty="0"/>
              <a:t>Army /Air Corps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ART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Art portfolios needed for entry to most Art colleges , also some Architecture courses (not UCC)</a:t>
            </a:r>
          </a:p>
          <a:p>
            <a:r>
              <a:rPr lang="en-IE" dirty="0" err="1"/>
              <a:t>V.useful</a:t>
            </a:r>
            <a:r>
              <a:rPr lang="en-IE" dirty="0"/>
              <a:t> subject for design &amp; multimedia </a:t>
            </a:r>
            <a:r>
              <a:rPr lang="en-IE" dirty="0" smtClean="0"/>
              <a:t>courses</a:t>
            </a:r>
          </a:p>
          <a:p>
            <a:r>
              <a:rPr lang="en-IE" dirty="0" smtClean="0"/>
              <a:t>All practical – must like drawing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Music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Performing – Tin Whistle /voice</a:t>
            </a:r>
          </a:p>
          <a:p>
            <a:r>
              <a:rPr lang="en-IE" dirty="0" smtClean="0"/>
              <a:t>Composing </a:t>
            </a:r>
          </a:p>
          <a:p>
            <a:r>
              <a:rPr lang="en-IE" dirty="0" smtClean="0"/>
              <a:t>Listening </a:t>
            </a:r>
          </a:p>
          <a:p>
            <a:endParaRPr lang="en-IE" dirty="0" smtClean="0"/>
          </a:p>
          <a:p>
            <a:r>
              <a:rPr lang="en-IE" dirty="0" smtClean="0"/>
              <a:t>See </a:t>
            </a:r>
            <a:r>
              <a:rPr lang="en-IE" dirty="0" err="1" smtClean="0"/>
              <a:t>Midleton</a:t>
            </a:r>
            <a:r>
              <a:rPr lang="en-IE" dirty="0" smtClean="0"/>
              <a:t> CBS website</a:t>
            </a:r>
            <a:endParaRPr lang="en-I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Woodwork &amp; Tech. Graphics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Useful for Construction, Design, Architecture </a:t>
            </a:r>
            <a:r>
              <a:rPr lang="en-IE" dirty="0" err="1"/>
              <a:t>courses,but</a:t>
            </a:r>
            <a:r>
              <a:rPr lang="en-IE" dirty="0"/>
              <a:t> not essential for </a:t>
            </a:r>
            <a:r>
              <a:rPr lang="en-IE" dirty="0" smtClean="0"/>
              <a:t>entry</a:t>
            </a:r>
          </a:p>
          <a:p>
            <a:r>
              <a:rPr lang="en-IE" dirty="0" smtClean="0"/>
              <a:t>Project – Woodwork  - 40 %</a:t>
            </a:r>
          </a:p>
          <a:p>
            <a:r>
              <a:rPr lang="en-IE" dirty="0" smtClean="0"/>
              <a:t>Design folder                - 20%</a:t>
            </a:r>
          </a:p>
          <a:p>
            <a:r>
              <a:rPr lang="en-IE" dirty="0" smtClean="0"/>
              <a:t>Theory                             - 40%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Accountancy &amp; Business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E"/>
              <a:t>Useful subjects for Business related degrees,but not essential for entry.</a:t>
            </a:r>
          </a:p>
          <a:p>
            <a:r>
              <a:rPr lang="en-IE"/>
              <a:t>Difficult to take up L.Cert Accountancy without having done Business for the J.Cert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Materials Science</a:t>
            </a:r>
            <a:endParaRPr lang="en-US" dirty="0"/>
          </a:p>
          <a:p>
            <a:r>
              <a:rPr lang="en-US" dirty="0"/>
              <a:t>Computing, Project work</a:t>
            </a:r>
          </a:p>
          <a:p>
            <a:r>
              <a:rPr lang="en-US" dirty="0"/>
              <a:t>Useful for careers in I.T. , </a:t>
            </a:r>
            <a:r>
              <a:rPr lang="en-US" dirty="0" smtClean="0"/>
              <a:t>engineering</a:t>
            </a:r>
          </a:p>
          <a:p>
            <a:r>
              <a:rPr lang="en-US" dirty="0" smtClean="0"/>
              <a:t>Project – 25%</a:t>
            </a:r>
          </a:p>
          <a:p>
            <a:r>
              <a:rPr lang="en-US" dirty="0" smtClean="0"/>
              <a:t>Design folder – 25%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000"/>
              <a:t>HOW TO CHOOSE??</a:t>
            </a:r>
            <a:br>
              <a:rPr lang="en-IE" sz="4000"/>
            </a:br>
            <a:endParaRPr lang="en-IE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IE">
                <a:solidFill>
                  <a:srgbClr val="FF3300"/>
                </a:solidFill>
              </a:rPr>
              <a:t>INTEREST</a:t>
            </a:r>
          </a:p>
          <a:p>
            <a:pPr>
              <a:lnSpc>
                <a:spcPct val="90000"/>
              </a:lnSpc>
            </a:pPr>
            <a:r>
              <a:rPr lang="en-IE">
                <a:solidFill>
                  <a:srgbClr val="FF3300"/>
                </a:solidFill>
              </a:rPr>
              <a:t>APTITUDE</a:t>
            </a:r>
          </a:p>
          <a:p>
            <a:pPr>
              <a:lnSpc>
                <a:spcPct val="90000"/>
              </a:lnSpc>
            </a:pPr>
            <a:r>
              <a:rPr lang="en-IE"/>
              <a:t>SYLLABUS - 	</a:t>
            </a:r>
            <a:r>
              <a:rPr lang="en-IE">
                <a:hlinkClick r:id="rId2"/>
              </a:rPr>
              <a:t>www.education.ie</a:t>
            </a:r>
            <a:endParaRPr lang="en-IE"/>
          </a:p>
          <a:p>
            <a:pPr>
              <a:lnSpc>
                <a:spcPct val="90000"/>
              </a:lnSpc>
            </a:pPr>
            <a:r>
              <a:rPr lang="en-IE"/>
              <a:t>GRADE BREAKDOWNS – </a:t>
            </a:r>
            <a:r>
              <a:rPr lang="en-IE">
                <a:hlinkClick r:id="rId3"/>
              </a:rPr>
              <a:t>www.examinations.ie</a:t>
            </a:r>
            <a:endParaRPr lang="en-IE"/>
          </a:p>
          <a:p>
            <a:pPr>
              <a:lnSpc>
                <a:spcPct val="90000"/>
              </a:lnSpc>
            </a:pPr>
            <a:r>
              <a:rPr lang="en-IE">
                <a:hlinkClick r:id="rId4"/>
              </a:rPr>
              <a:t>www.qualifax.ie</a:t>
            </a:r>
            <a:r>
              <a:rPr lang="en-IE"/>
              <a:t> – 3</a:t>
            </a:r>
            <a:r>
              <a:rPr lang="en-IE" baseline="30000"/>
              <a:t>rd</a:t>
            </a:r>
            <a:r>
              <a:rPr lang="en-IE"/>
              <a:t> level course database</a:t>
            </a:r>
          </a:p>
          <a:p>
            <a:pPr>
              <a:lnSpc>
                <a:spcPct val="90000"/>
              </a:lnSpc>
            </a:pPr>
            <a:r>
              <a:rPr lang="en-IE">
                <a:hlinkClick r:id="rId5"/>
              </a:rPr>
              <a:t>www.careerdirections.ie</a:t>
            </a:r>
            <a:r>
              <a:rPr lang="en-IE"/>
              <a:t> – careers test , excellent information</a:t>
            </a:r>
            <a:endParaRPr lang="en-IE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DEIRDRE NASH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GUIDANCE </a:t>
            </a:r>
            <a:r>
              <a:rPr lang="en-US" dirty="0" smtClean="0"/>
              <a:t>COUNSELLOR</a:t>
            </a:r>
          </a:p>
          <a:p>
            <a:r>
              <a:rPr lang="en-US" dirty="0" smtClean="0"/>
              <a:t>midletonguidance@gmail.com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CORE SUBJECTS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ENGLISH             CSPE</a:t>
            </a:r>
          </a:p>
          <a:p>
            <a:r>
              <a:rPr lang="en-GB" dirty="0" smtClean="0"/>
              <a:t>IRISH</a:t>
            </a:r>
          </a:p>
          <a:p>
            <a:r>
              <a:rPr lang="en-GB" dirty="0" smtClean="0"/>
              <a:t>MATHS</a:t>
            </a:r>
          </a:p>
          <a:p>
            <a:r>
              <a:rPr lang="en-GB" dirty="0" smtClean="0"/>
              <a:t>HISTORY</a:t>
            </a:r>
          </a:p>
          <a:p>
            <a:r>
              <a:rPr lang="en-GB" dirty="0" smtClean="0"/>
              <a:t>GEOGRAPHY</a:t>
            </a:r>
          </a:p>
          <a:p>
            <a:r>
              <a:rPr lang="en-GB" dirty="0" smtClean="0"/>
              <a:t>SCIENCE</a:t>
            </a:r>
          </a:p>
          <a:p>
            <a:r>
              <a:rPr lang="en-GB" smtClean="0"/>
              <a:t>RELIGION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do I pick?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844824"/>
            <a:ext cx="1450502" cy="3262067"/>
          </a:xfrm>
        </p:spPr>
        <p:txBody>
          <a:bodyPr>
            <a:normAutofit fontScale="40000" lnSpcReduction="20000"/>
          </a:bodyPr>
          <a:lstStyle/>
          <a:p>
            <a:r>
              <a:rPr lang="en-IE" sz="3800" dirty="0" smtClean="0"/>
              <a:t>What subjects do you </a:t>
            </a:r>
            <a:r>
              <a:rPr lang="en-IE" sz="3800" dirty="0" smtClean="0">
                <a:solidFill>
                  <a:schemeClr val="accent1"/>
                </a:solidFill>
              </a:rPr>
              <a:t>like </a:t>
            </a:r>
            <a:r>
              <a:rPr lang="en-IE" sz="3800" dirty="0" smtClean="0"/>
              <a:t>best?</a:t>
            </a:r>
          </a:p>
          <a:p>
            <a:r>
              <a:rPr lang="en-IE" sz="4200" dirty="0" smtClean="0"/>
              <a:t>What subjects are you </a:t>
            </a:r>
            <a:r>
              <a:rPr lang="en-IE" sz="4200" dirty="0" smtClean="0">
                <a:solidFill>
                  <a:schemeClr val="tx2"/>
                </a:solidFill>
              </a:rPr>
              <a:t>good</a:t>
            </a:r>
            <a:r>
              <a:rPr lang="en-IE" sz="4200" dirty="0" smtClean="0"/>
              <a:t> at</a:t>
            </a:r>
            <a:r>
              <a:rPr lang="en-IE" sz="3200" dirty="0" smtClean="0"/>
              <a:t>?</a:t>
            </a:r>
          </a:p>
          <a:p>
            <a:r>
              <a:rPr lang="en-IE" sz="4000" dirty="0" smtClean="0"/>
              <a:t>Do you prefer learning from a </a:t>
            </a:r>
            <a:r>
              <a:rPr lang="en-IE" sz="4000" dirty="0" smtClean="0">
                <a:solidFill>
                  <a:srgbClr val="00B0F0"/>
                </a:solidFill>
              </a:rPr>
              <a:t>book or hands-on </a:t>
            </a:r>
            <a:r>
              <a:rPr lang="en-IE" sz="4000" dirty="0" smtClean="0"/>
              <a:t>subjects? </a:t>
            </a:r>
            <a:endParaRPr lang="en-IE" sz="4000" dirty="0"/>
          </a:p>
        </p:txBody>
      </p:sp>
      <p:pic>
        <p:nvPicPr>
          <p:cNvPr id="1026" name="Picture 2" descr="C:\Users\d.nash\AppData\Local\Microsoft\Windows\Temporary Internet Files\Content.IE5\CSIVK7D9\Carpenter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2" y="2276872"/>
            <a:ext cx="3816352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J.C. OPTIONS – PICK 3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MATERIALS TECH (WOOD)  GERMAN</a:t>
            </a:r>
          </a:p>
          <a:p>
            <a:r>
              <a:rPr lang="en-GB" dirty="0" smtClean="0"/>
              <a:t>TECHNICAL GRAPHICS           FRENCH</a:t>
            </a:r>
          </a:p>
          <a:p>
            <a:r>
              <a:rPr lang="en-GB" dirty="0" smtClean="0"/>
              <a:t>TECHNOLOGY</a:t>
            </a:r>
          </a:p>
          <a:p>
            <a:r>
              <a:rPr lang="en-GB" dirty="0" smtClean="0"/>
              <a:t>MUSIC  </a:t>
            </a:r>
          </a:p>
          <a:p>
            <a:r>
              <a:rPr lang="en-GB" dirty="0" smtClean="0"/>
              <a:t>ART</a:t>
            </a:r>
          </a:p>
          <a:p>
            <a:r>
              <a:rPr lang="en-GB" smtClean="0"/>
              <a:t>BUSINESS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 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www.ncca.ie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www.careersportal.ie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www.curriculumonline.ie</a:t>
            </a:r>
            <a:endParaRPr lang="en-GB" dirty="0" smtClean="0"/>
          </a:p>
          <a:p>
            <a:r>
              <a:rPr lang="en-GB" dirty="0" smtClean="0"/>
              <a:t>www.scoilnet.ie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PICK  IN ORDER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WE DO WITH YOUR CHOICES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ROUND 2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YEAR GROUP CHOICES CREATE </a:t>
            </a:r>
            <a:r>
              <a:rPr lang="en-GB" sz="3600" dirty="0" smtClean="0">
                <a:solidFill>
                  <a:srgbClr val="FF0000"/>
                </a:solidFill>
              </a:rPr>
              <a:t>OPTION</a:t>
            </a:r>
            <a:r>
              <a:rPr lang="en-GB" sz="3600" dirty="0" smtClean="0"/>
              <a:t> </a:t>
            </a:r>
            <a:r>
              <a:rPr lang="en-GB" sz="3600" dirty="0" smtClean="0">
                <a:solidFill>
                  <a:srgbClr val="FF0000"/>
                </a:solidFill>
              </a:rPr>
              <a:t>BAND</a:t>
            </a:r>
          </a:p>
          <a:p>
            <a:r>
              <a:rPr lang="en-GB" sz="3600" dirty="0" smtClean="0">
                <a:solidFill>
                  <a:srgbClr val="FF0000"/>
                </a:solidFill>
              </a:rPr>
              <a:t>EXAMPLE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4572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FRENCH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FRENCH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MUSIC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 GRAPH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WOODWORK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GERMAN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WOODWORK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GERMAN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 GRAPH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TECHNOLOG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FRENCH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3276600" y="38862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4800600" y="3810000"/>
            <a:ext cx="609600" cy="762000"/>
          </a:xfrm>
          <a:prstGeom prst="downArrow">
            <a:avLst>
              <a:gd name="adj1" fmla="val 50000"/>
              <a:gd name="adj2" fmla="val 512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6400800" y="3810000"/>
            <a:ext cx="609600" cy="685800"/>
          </a:xfrm>
          <a:prstGeom prst="downArrow">
            <a:avLst>
              <a:gd name="adj1" fmla="val 50000"/>
              <a:gd name="adj2" fmla="val 512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>
            <a:off x="1752600" y="3810000"/>
            <a:ext cx="609600" cy="762000"/>
          </a:xfrm>
          <a:prstGeom prst="downArrow">
            <a:avLst>
              <a:gd name="adj1" fmla="val 50000"/>
              <a:gd name="adj2" fmla="val 512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1816</TotalTime>
  <Words>344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1ST YEAR SUBJECT CHOICE</vt:lpstr>
      <vt:lpstr>DEIRDRE NASH</vt:lpstr>
      <vt:lpstr> CORE SUBJECTS </vt:lpstr>
      <vt:lpstr>How do I pick?</vt:lpstr>
      <vt:lpstr>J.C. OPTIONS – PICK 3 </vt:lpstr>
      <vt:lpstr>SUBJECT DESCRIPTIONS</vt:lpstr>
      <vt:lpstr>PICK  IN ORDER</vt:lpstr>
      <vt:lpstr>WHAT WE DO WITH YOUR CHOICES</vt:lpstr>
      <vt:lpstr>  ROUND 2  </vt:lpstr>
      <vt:lpstr>SO NO 3RD LANG= NO UNIVERSITY?</vt:lpstr>
      <vt:lpstr>Languages? </vt:lpstr>
      <vt:lpstr>Army</vt:lpstr>
      <vt:lpstr>ART </vt:lpstr>
      <vt:lpstr>Music</vt:lpstr>
      <vt:lpstr>Woodwork &amp; Tech. Graphics</vt:lpstr>
      <vt:lpstr>Accountancy &amp; Business</vt:lpstr>
      <vt:lpstr>Technology</vt:lpstr>
      <vt:lpstr>HOW TO CHOOSE??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Deirdre Nash</dc:creator>
  <cp:lastModifiedBy>d.nash</cp:lastModifiedBy>
  <cp:revision>60</cp:revision>
  <cp:lastPrinted>1601-01-01T00:00:00Z</cp:lastPrinted>
  <dcterms:created xsi:type="dcterms:W3CDTF">1601-01-01T00:00:00Z</dcterms:created>
  <dcterms:modified xsi:type="dcterms:W3CDTF">2016-05-19T14:13:12Z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